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50" r:id="rId2"/>
    <p:sldId id="351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5B9"/>
    <a:srgbClr val="B2BB1C"/>
    <a:srgbClr val="5B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721" autoAdjust="0"/>
    <p:restoredTop sz="68938" autoAdjust="0"/>
  </p:normalViewPr>
  <p:slideViewPr>
    <p:cSldViewPr showGuides="1">
      <p:cViewPr>
        <p:scale>
          <a:sx n="60" d="100"/>
          <a:sy n="60" d="100"/>
        </p:scale>
        <p:origin x="-1704" y="-1572"/>
      </p:cViewPr>
      <p:guideLst>
        <p:guide orient="horz" pos="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61E-1670-41BC-86C7-CBB48E354482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D1463-CC57-499E-83B6-DD0F19A13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3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1951"/>
            <a:ext cx="7747000" cy="2362200"/>
          </a:xfrm>
          <a:blipFill>
            <a:blip r:embed="rId2" cstate="print"/>
            <a:stretch>
              <a:fillRect/>
            </a:stretch>
          </a:blipFill>
        </p:spPr>
        <p:txBody>
          <a:bodyPr vert="horz" lIns="365760" tIns="45720" rIns="91440" bIns="45720" rtlCol="0" anchor="ctr">
            <a:normAutofit/>
          </a:bodyPr>
          <a:lstStyle>
            <a:lvl1pPr algn="l">
              <a:defRPr lang="en-US" b="1"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Trajan Pro" pitchFamily="18" charset="0"/>
              </a:defRPr>
            </a:lvl1pPr>
          </a:lstStyle>
          <a:p>
            <a:pPr lvl="0" algn="l"/>
            <a:r>
              <a:rPr lang="en-US" dirty="0" smtClean="0"/>
              <a:t>CLICK </a:t>
            </a:r>
            <a:br>
              <a:rPr lang="en-US" dirty="0" smtClean="0"/>
            </a:br>
            <a:r>
              <a:rPr lang="en-US" dirty="0" smtClean="0"/>
              <a:t>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755465" y="4072800"/>
            <a:ext cx="1380744" cy="1078992"/>
            <a:chOff x="7755465" y="4072800"/>
            <a:chExt cx="1380744" cy="1078992"/>
          </a:xfrm>
        </p:grpSpPr>
        <p:sp>
          <p:nvSpPr>
            <p:cNvPr id="7" name="Round Same Side Corner Rectangle 6"/>
            <p:cNvSpPr/>
            <p:nvPr/>
          </p:nvSpPr>
          <p:spPr>
            <a:xfrm>
              <a:off x="7755465" y="4072800"/>
              <a:ext cx="1380744" cy="1078992"/>
            </a:xfrm>
            <a:prstGeom prst="round2SameRect">
              <a:avLst>
                <a:gd name="adj1" fmla="val 11812"/>
                <a:gd name="adj2" fmla="val 809"/>
              </a:avLst>
            </a:prstGeom>
            <a:solidFill>
              <a:schemeClr val="tx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C:\Users\Creative\Desktop\FINAL_Partners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171455"/>
              <a:ext cx="1144588" cy="970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915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5E5479-22F4-45AA-ABA8-630DABCBCC86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4B2933-7BC1-423B-8D9D-8D35D94B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4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5E5479-22F4-45AA-ABA8-630DABCBCC86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4B2933-7BC1-423B-8D9D-8D35D94B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02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5E5479-22F4-45AA-ABA8-630DABCBCC86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4B2933-7BC1-423B-8D9D-8D35D94B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8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5E5479-22F4-45AA-ABA8-630DABCBCC86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4B2933-7BC1-423B-8D9D-8D35D94B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5E5479-22F4-45AA-ABA8-630DABCBCC86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4B2933-7BC1-423B-8D9D-8D35D94B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5E5479-22F4-45AA-ABA8-630DABCBCC86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4B2933-7BC1-423B-8D9D-8D35D94B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0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5E5479-22F4-45AA-ABA8-630DABCBCC86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4B2933-7BC1-423B-8D9D-8D35D94B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09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5E5479-22F4-45AA-ABA8-630DABCBCC86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4B2933-7BC1-423B-8D9D-8D35D94B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3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AAE794E-33D0-44BB-8CFD-3F0BADA4A9C4}" type="datetimeFigureOut">
              <a:rPr lang="en-CA" smtClean="0"/>
              <a:pPr/>
              <a:t>24/07/2012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1CF649A-93C7-4C71-8090-244BB8E74AF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94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64024"/>
          </a:xfrm>
        </p:spPr>
        <p:txBody>
          <a:bodyPr lIns="2560320" anchor="ctr" anchorCtr="0"/>
          <a:lstStyle>
            <a:lvl1pPr>
              <a:defRPr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14350"/>
            <a:ext cx="7747000" cy="914400"/>
          </a:xfrm>
          <a:blipFill>
            <a:blip r:embed="rId2" cstate="print"/>
            <a:stretch>
              <a:fillRect/>
            </a:stretch>
          </a:blipFill>
        </p:spPr>
        <p:txBody>
          <a:bodyPr vert="horz" lIns="365760" tIns="45720" rIns="91440" bIns="45720" rtlCol="0" anchor="ctr">
            <a:normAutofit/>
          </a:bodyPr>
          <a:lstStyle>
            <a:lvl1pPr algn="l">
              <a:defRPr lang="en-US" sz="3200" b="1" kern="1200" dirty="0" smtClean="0">
                <a:solidFill>
                  <a:schemeClr val="tx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Gotham Light" pitchFamily="50" charset="0"/>
                <a:ea typeface="+mj-ea"/>
                <a:cs typeface="Gotham Light" pitchFamily="50" charset="0"/>
              </a:defRPr>
            </a:lvl1pPr>
          </a:lstStyle>
          <a:p>
            <a:pPr lvl="0" algn="l"/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4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 with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1951"/>
            <a:ext cx="7747000" cy="2362200"/>
          </a:xfrm>
          <a:blipFill>
            <a:blip r:embed="rId2" cstate="print"/>
            <a:stretch>
              <a:fillRect/>
            </a:stretch>
          </a:blipFill>
        </p:spPr>
        <p:txBody>
          <a:bodyPr vert="horz" lIns="365760" tIns="45720" rIns="91440" bIns="45720" rtlCol="0" anchor="ctr">
            <a:normAutofit/>
          </a:bodyPr>
          <a:lstStyle>
            <a:lvl1pPr algn="l">
              <a:defRPr lang="en-US" b="1"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Trajan Pro" pitchFamily="18" charset="0"/>
              </a:defRPr>
            </a:lvl1pPr>
          </a:lstStyle>
          <a:p>
            <a:pPr lvl="0" algn="l"/>
            <a:r>
              <a:rPr lang="en-US" dirty="0" smtClean="0"/>
              <a:t>CLICK </a:t>
            </a:r>
            <a:br>
              <a:rPr lang="en-US" dirty="0" smtClean="0"/>
            </a:br>
            <a:r>
              <a:rPr lang="en-US" dirty="0" smtClean="0"/>
              <a:t>TO EDIT MASTER TITLE STYLE</a:t>
            </a:r>
            <a:endParaRPr lang="en-US" dirty="0"/>
          </a:p>
        </p:txBody>
      </p:sp>
      <p:pic>
        <p:nvPicPr>
          <p:cNvPr id="1026" name="Picture 2" descr="C:\Users\Creative\Desktop\without-cur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7755465" y="4072800"/>
            <a:ext cx="1380744" cy="1078992"/>
            <a:chOff x="7755465" y="4072800"/>
            <a:chExt cx="1380744" cy="1078992"/>
          </a:xfrm>
        </p:grpSpPr>
        <p:sp>
          <p:nvSpPr>
            <p:cNvPr id="8" name="Round Same Side Corner Rectangle 7"/>
            <p:cNvSpPr/>
            <p:nvPr/>
          </p:nvSpPr>
          <p:spPr>
            <a:xfrm>
              <a:off x="7755465" y="4072800"/>
              <a:ext cx="1380744" cy="1078992"/>
            </a:xfrm>
            <a:prstGeom prst="round2SameRect">
              <a:avLst>
                <a:gd name="adj1" fmla="val 11812"/>
                <a:gd name="adj2" fmla="val 809"/>
              </a:avLst>
            </a:prstGeom>
            <a:solidFill>
              <a:schemeClr val="tx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C:\Users\Creative\Desktop\FINAL_Partner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171455"/>
              <a:ext cx="1144588" cy="970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679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- with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13798"/>
            <a:ext cx="9144000" cy="4650226"/>
          </a:xfrm>
        </p:spPr>
        <p:txBody>
          <a:bodyPr lIns="2560320" anchor="ctr" anchorCtr="0"/>
          <a:lstStyle>
            <a:lvl1pPr>
              <a:defRPr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14350"/>
            <a:ext cx="7747000" cy="914400"/>
          </a:xfrm>
          <a:blipFill>
            <a:blip r:embed="rId2" cstate="print"/>
            <a:stretch>
              <a:fillRect/>
            </a:stretch>
          </a:blipFill>
        </p:spPr>
        <p:txBody>
          <a:bodyPr vert="horz" lIns="365760" tIns="45720" rIns="91440" bIns="45720" rtlCol="0" anchor="ctr">
            <a:normAutofit/>
          </a:bodyPr>
          <a:lstStyle>
            <a:lvl1pPr>
              <a:defRPr lang="en-US" sz="3200" b="1" dirty="0"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Gotham Light" pitchFamily="50" charset="0"/>
                <a:cs typeface="Gotham Light" pitchFamily="50" charset="0"/>
              </a:defRPr>
            </a:lvl1pPr>
          </a:lstStyle>
          <a:p>
            <a:pPr lvl="0" algn="l"/>
            <a:r>
              <a:rPr lang="en-US" dirty="0" smtClean="0"/>
              <a:t>CLICK TO EDIT SLIDE TITLE</a:t>
            </a:r>
            <a:endParaRPr lang="en-US" dirty="0"/>
          </a:p>
        </p:txBody>
      </p:sp>
      <p:pic>
        <p:nvPicPr>
          <p:cNvPr id="7" name="Picture 2" descr="C:\Users\Creative\Desktop\without-cur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2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 - with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13798"/>
            <a:ext cx="9144000" cy="4650226"/>
          </a:xfrm>
        </p:spPr>
        <p:txBody>
          <a:bodyPr lIns="2560320" anchor="ctr" anchorCtr="0"/>
          <a:lstStyle>
            <a:lvl1pPr>
              <a:defRPr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39077">
            <a:off x="-132141" y="386674"/>
            <a:ext cx="9523328" cy="914400"/>
          </a:xfrm>
          <a:blipFill>
            <a:blip r:embed="rId2" cstate="print"/>
            <a:stretch>
              <a:fillRect/>
            </a:stretch>
          </a:blipFill>
        </p:spPr>
        <p:txBody>
          <a:bodyPr vert="horz" lIns="365760" tIns="45720" rIns="91440" bIns="45720" rtlCol="0" anchor="ctr">
            <a:normAutofit/>
          </a:bodyPr>
          <a:lstStyle>
            <a:lvl1pPr>
              <a:defRPr lang="en-US" sz="3200" b="1" dirty="0"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Gotham Light" pitchFamily="50" charset="0"/>
                <a:cs typeface="Gotham Light" pitchFamily="50" charset="0"/>
              </a:defRPr>
            </a:lvl1pPr>
          </a:lstStyle>
          <a:p>
            <a:pPr lvl="0" algn="l"/>
            <a:r>
              <a:rPr lang="en-US" dirty="0" smtClean="0"/>
              <a:t>CLICK TO EDIT SLIDE TITLE</a:t>
            </a:r>
            <a:endParaRPr lang="en-US" dirty="0"/>
          </a:p>
        </p:txBody>
      </p:sp>
      <p:pic>
        <p:nvPicPr>
          <p:cNvPr id="7" name="Picture 2" descr="C:\Users\Creative\Desktop\without-cur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2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755465" y="4072800"/>
            <a:ext cx="1380744" cy="1078992"/>
            <a:chOff x="7755465" y="4072800"/>
            <a:chExt cx="1380744" cy="1078992"/>
          </a:xfrm>
        </p:grpSpPr>
        <p:sp>
          <p:nvSpPr>
            <p:cNvPr id="3" name="Round Same Side Corner Rectangle 2"/>
            <p:cNvSpPr/>
            <p:nvPr/>
          </p:nvSpPr>
          <p:spPr>
            <a:xfrm>
              <a:off x="7755465" y="4072800"/>
              <a:ext cx="1380744" cy="1078992"/>
            </a:xfrm>
            <a:prstGeom prst="round2SameRect">
              <a:avLst>
                <a:gd name="adj1" fmla="val 11812"/>
                <a:gd name="adj2" fmla="val 809"/>
              </a:avLst>
            </a:prstGeom>
            <a:solidFill>
              <a:schemeClr val="tx1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C:\Users\Creative\Desktop\FINAL_Partners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171455"/>
              <a:ext cx="1144588" cy="970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071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200150"/>
            <a:ext cx="2895600" cy="3810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l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762500"/>
            <a:ext cx="3251200" cy="38100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1600" baseline="0" dirty="0" smtClean="0">
                <a:solidFill>
                  <a:schemeClr val="tx1">
                    <a:tint val="75000"/>
                  </a:schemeClr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 to edit left footer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4756150"/>
            <a:ext cx="3276600" cy="381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600" baseline="0" dirty="0" smtClean="0">
                <a:solidFill>
                  <a:schemeClr val="tx1">
                    <a:tint val="75000"/>
                  </a:schemeClr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 to edit right footer</a:t>
            </a:r>
          </a:p>
        </p:txBody>
      </p:sp>
    </p:spTree>
    <p:extLst>
      <p:ext uri="{BB962C8B-B14F-4D97-AF65-F5344CB8AC3E}">
        <p14:creationId xmlns:p14="http://schemas.microsoft.com/office/powerpoint/2010/main" val="20235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75E5479-22F4-45AA-ABA8-630DABCBCC86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4B2933-7BC1-423B-8D9D-8D35D94B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2" descr="C:\Users\Creative\Desktop\fo.jp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1343"/>
            <a:ext cx="7744968" cy="39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/>
          <p:cNvSpPr txBox="1">
            <a:spLocks/>
          </p:cNvSpPr>
          <p:nvPr userDrawn="1"/>
        </p:nvSpPr>
        <p:spPr>
          <a:xfrm>
            <a:off x="5334000" y="4743450"/>
            <a:ext cx="3352800" cy="361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baseline="0" dirty="0" smtClean="0">
                <a:solidFill>
                  <a:schemeClr val="tx1">
                    <a:tint val="75000"/>
                  </a:schemeClr>
                </a:solidFill>
                <a:latin typeface="Gotham Light" pitchFamily="50" charset="0"/>
                <a:ea typeface="+mn-ea"/>
                <a:cs typeface="Gotham Light" pitchFamily="50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latin typeface="Trajan Pro" pitchFamily="18" charset="0"/>
                <a:cs typeface="Gotham Book" pitchFamily="50" charset="0"/>
              </a:rPr>
              <a:t>Brought to you by:</a:t>
            </a:r>
            <a:endParaRPr lang="en-CA" sz="2500" b="1" dirty="0">
              <a:latin typeface="Trajan Pro" pitchFamily="18" charset="0"/>
              <a:cs typeface="Gotham Book" pitchFamily="50" charset="0"/>
            </a:endParaRPr>
          </a:p>
        </p:txBody>
      </p:sp>
      <p:sp>
        <p:nvSpPr>
          <p:cNvPr id="6" name="Text Placeholder 3"/>
          <p:cNvSpPr txBox="1">
            <a:spLocks/>
          </p:cNvSpPr>
          <p:nvPr userDrawn="1"/>
        </p:nvSpPr>
        <p:spPr>
          <a:xfrm>
            <a:off x="228600" y="4695076"/>
            <a:ext cx="3352800" cy="361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baseline="0" dirty="0" smtClean="0">
                <a:solidFill>
                  <a:schemeClr val="tx1">
                    <a:tint val="75000"/>
                  </a:schemeClr>
                </a:solidFill>
                <a:latin typeface="Gotham Light" pitchFamily="50" charset="0"/>
                <a:ea typeface="+mn-ea"/>
                <a:cs typeface="Gotham Light" pitchFamily="50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kern="1200" baseline="0" dirty="0" smtClean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rPr>
              <a:t>Author: </a:t>
            </a:r>
            <a:r>
              <a:rPr lang="en-US" sz="900" b="1" kern="1200" dirty="0" err="1" smtClean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rPr>
              <a:t>DVMelite</a:t>
            </a:r>
            <a:r>
              <a:rPr lang="en-US" sz="900" b="1" kern="1200" dirty="0" smtClean="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rPr>
              <a:t> Web Development</a:t>
            </a:r>
            <a:endParaRPr lang="en-US" sz="900" b="1" kern="1200" dirty="0">
              <a:solidFill>
                <a:schemeClr val="tx1"/>
              </a:solidFill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755465" y="4072800"/>
            <a:ext cx="1380744" cy="1078992"/>
            <a:chOff x="7755465" y="4072800"/>
            <a:chExt cx="1380744" cy="1078992"/>
          </a:xfrm>
        </p:grpSpPr>
        <p:sp>
          <p:nvSpPr>
            <p:cNvPr id="11" name="Round Same Side Corner Rectangle 10"/>
            <p:cNvSpPr/>
            <p:nvPr/>
          </p:nvSpPr>
          <p:spPr>
            <a:xfrm>
              <a:off x="7755465" y="4072800"/>
              <a:ext cx="1380744" cy="1078992"/>
            </a:xfrm>
            <a:prstGeom prst="round2SameRect">
              <a:avLst>
                <a:gd name="adj1" fmla="val 11812"/>
                <a:gd name="adj2" fmla="val 809"/>
              </a:avLst>
            </a:prstGeom>
            <a:solidFill>
              <a:schemeClr val="tx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3" descr="C:\Users\Creative\Desktop\FINAL_Partners_Logo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171455"/>
              <a:ext cx="1144588" cy="970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C:\Users\Creative\Desktop\without-curl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06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60" r:id="rId7"/>
    <p:sldLayoutId id="2147483649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eative\Desktop\Above_the_Fold_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65" y="149116"/>
            <a:ext cx="6421670" cy="46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965" y="120985"/>
            <a:ext cx="6553498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</dc:creator>
  <cp:lastModifiedBy>Admin</cp:lastModifiedBy>
  <cp:revision>263</cp:revision>
  <dcterms:created xsi:type="dcterms:W3CDTF">2012-04-30T10:15:44Z</dcterms:created>
  <dcterms:modified xsi:type="dcterms:W3CDTF">2012-07-24T15:20:23Z</dcterms:modified>
</cp:coreProperties>
</file>